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442" autoAdjust="0"/>
    <p:restoredTop sz="94660"/>
  </p:normalViewPr>
  <p:slideViewPr>
    <p:cSldViewPr snapToGrid="0">
      <p:cViewPr>
        <p:scale>
          <a:sx n="75" d="100"/>
          <a:sy n="75" d="100"/>
        </p:scale>
        <p:origin x="2154" y="9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35B0A73-70FF-456A-B4EA-BA1450964E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49449AD2-C37B-4F49-8B22-B6DFEB4E7F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358A3CD-7DE6-4DDE-8C5C-0201FA452F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399DD-8F67-4E93-BF90-0EE2903CD5A5}" type="datetimeFigureOut">
              <a:rPr kumimoji="1" lang="ja-JP" altLang="en-US" smtClean="0"/>
              <a:t>2021/6/29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180AC77-0E90-4EB1-A029-B6E36C389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CB1D165-321D-443E-97AD-1B2B12C4B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226BC-D078-4F71-8C15-0CA376026FD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824813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F2ED8D0-6A8A-43A2-B326-34BF7C2AFE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7C562909-5A70-4E0D-B163-3F4B872F9F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A7C8A40-03DF-4CA3-89C7-859893E0E2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399DD-8F67-4E93-BF90-0EE2903CD5A5}" type="datetimeFigureOut">
              <a:rPr kumimoji="1" lang="ja-JP" altLang="en-US" smtClean="0"/>
              <a:t>2021/6/29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5E6DA2F-DD97-42FD-BE82-4C73A58A5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7F77843-B0E1-4E7B-B9C4-857245FD0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226BC-D078-4F71-8C15-0CA376026FD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731985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77C94CB8-824E-4C9D-B126-4E24FC7787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52363E4B-AFF4-43D8-B181-A82AF8C8DC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D27D9D0-AC81-4225-87CE-523F027BB9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399DD-8F67-4E93-BF90-0EE2903CD5A5}" type="datetimeFigureOut">
              <a:rPr kumimoji="1" lang="ja-JP" altLang="en-US" smtClean="0"/>
              <a:t>2021/6/29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862B29B-4ADE-459A-9B07-1866FA389E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6E6B27D-D975-49C9-976C-47916DCE7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226BC-D078-4F71-8C15-0CA376026FD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4960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C599B43-72D8-4A56-B605-08E31D753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183D06A-77EE-4139-AFE8-90C7EE032B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4325B70-25EC-4044-B956-AE5DE2082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399DD-8F67-4E93-BF90-0EE2903CD5A5}" type="datetimeFigureOut">
              <a:rPr kumimoji="1" lang="ja-JP" altLang="en-US" smtClean="0"/>
              <a:t>2021/6/29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CDA1888-3D57-4212-8901-4F6DBA4AF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1DDF217-9BD8-47AE-A806-99F64F89D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226BC-D078-4F71-8C15-0CA376026FD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412280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DB0038C-E334-44C8-B787-7ACABAC40A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B1FE3C9-A91E-418F-8CB4-180B83EFAE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F074592-F47D-4C2D-9C0D-1BA9E7DEF6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399DD-8F67-4E93-BF90-0EE2903CD5A5}" type="datetimeFigureOut">
              <a:rPr kumimoji="1" lang="ja-JP" altLang="en-US" smtClean="0"/>
              <a:t>2021/6/29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695F6C3-763E-48D4-A2DF-49368BA1BD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051FAC4-142B-4BE0-8FA2-B293C8631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226BC-D078-4F71-8C15-0CA376026FD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906593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969133A-8179-426F-92EF-647BC3753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61D19D5-70F0-4C96-9AFB-2F83F65942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97BADA3A-26FF-476D-AE1F-99F35E2D75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6472FE2-8625-4E47-8648-3A33E30C4D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399DD-8F67-4E93-BF90-0EE2903CD5A5}" type="datetimeFigureOut">
              <a:rPr kumimoji="1" lang="ja-JP" altLang="en-US" smtClean="0"/>
              <a:t>2021/6/29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65CCAED-0BED-425F-A714-8BE6434811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86BDF973-4B0D-45DF-8224-D1FF32DA6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226BC-D078-4F71-8C15-0CA376026FD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454000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79F05E1-C0F4-4C7B-AC99-7500BFB197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725914A-2D55-4521-80AC-2E8B3E2425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D5FD1090-A499-4005-A494-912CD75C6F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5533214E-C95A-4A65-96E6-6FD4226A37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21ED7463-20D3-4582-8696-04D209A112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CD144235-DDDD-46D1-B652-604304996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399DD-8F67-4E93-BF90-0EE2903CD5A5}" type="datetimeFigureOut">
              <a:rPr kumimoji="1" lang="ja-JP" altLang="en-US" smtClean="0"/>
              <a:t>2021/6/29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9BD5F4DF-D481-4B19-8A5B-34BF803C88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F05B8A7D-35BB-4B61-B21B-6C6E243F9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226BC-D078-4F71-8C15-0CA376026FD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258138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DD89431-DAEB-487D-8006-4F7E9B372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B0BC4B0E-8C8F-48FF-A89D-CF8EFD28C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399DD-8F67-4E93-BF90-0EE2903CD5A5}" type="datetimeFigureOut">
              <a:rPr kumimoji="1" lang="ja-JP" altLang="en-US" smtClean="0"/>
              <a:t>2021/6/29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564B171F-28D2-41F0-A639-1C32AA1E7C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600142DD-232C-45EB-98BB-37372E39B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226BC-D078-4F71-8C15-0CA376026FD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273900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5E12C88F-79D7-4AF4-B4F6-F3BDAB3A2B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399DD-8F67-4E93-BF90-0EE2903CD5A5}" type="datetimeFigureOut">
              <a:rPr kumimoji="1" lang="ja-JP" altLang="en-US" smtClean="0"/>
              <a:t>2021/6/29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CA841731-26CF-415A-9A8D-F747285FFD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689D5B7-37A4-4FF9-8C0A-169EA4F63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226BC-D078-4F71-8C15-0CA376026FD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074269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8ADBADD-1458-4202-86C7-BF89961CA3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D6448DF-C7C1-48FD-9ABD-ED1CD78C01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4776C95-C7EA-4647-87D6-5E08D7B45A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2CC7F57B-1689-488A-8E70-AA6E5728D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399DD-8F67-4E93-BF90-0EE2903CD5A5}" type="datetimeFigureOut">
              <a:rPr kumimoji="1" lang="ja-JP" altLang="en-US" smtClean="0"/>
              <a:t>2021/6/29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2E57BFD3-E20A-4B5B-9AE7-DBD818F290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E3AB274-5959-4F5B-911D-57891B77D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226BC-D078-4F71-8C15-0CA376026FD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650011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4B94B83-B230-4D66-879B-963B4AD4D0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54DF1D11-B750-4159-AA97-A20C8B01C9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71B83355-8977-4E76-BB31-0B7F497F78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4EF9171-62C0-44DE-86CB-BB0B2C9C9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399DD-8F67-4E93-BF90-0EE2903CD5A5}" type="datetimeFigureOut">
              <a:rPr kumimoji="1" lang="ja-JP" altLang="en-US" smtClean="0"/>
              <a:t>2021/6/29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DF147C4-205C-46F9-B88E-FA20E928B8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A1BF2E1F-17C0-452A-B477-2D821017E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226BC-D078-4F71-8C15-0CA376026FD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17690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9E4F23BC-7CAD-445E-9F8F-5CF01F13FE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166B5ED-A19B-4EB0-8850-FE8803DE0A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A1CFEFD-7EED-4AC3-8701-9A5F0FA95E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6399DD-8F67-4E93-BF90-0EE2903CD5A5}" type="datetimeFigureOut">
              <a:rPr kumimoji="1" lang="ja-JP" altLang="en-US" smtClean="0"/>
              <a:t>2021/6/29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AE593E8-1547-4AD7-87A0-7F3C8D530A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BC39854-712A-4B9E-AEED-D9F2181F8E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1226BC-D078-4F71-8C15-0CA376026FD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54335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空港のターンテーブル&#10;&#10;中程度の精度で自動的に生成された説明">
            <a:extLst>
              <a:ext uri="{FF2B5EF4-FFF2-40B4-BE49-F238E27FC236}">
                <a16:creationId xmlns:a16="http://schemas.microsoft.com/office/drawing/2014/main" id="{8712AA87-70A7-4EA6-B6B2-9170C1760E0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stelsSmooth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788" t="16665" r="4791" b="1653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outerShdw blurRad="50800" dist="50800" dir="5400000" algn="ctr" rotWithShape="0">
              <a:schemeClr val="tx1"/>
            </a:outerShdw>
          </a:effectLst>
        </p:spPr>
      </p:pic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CE980C8E-BA13-45FB-834E-BE6F3E756EFF}"/>
              </a:ext>
            </a:extLst>
          </p:cNvPr>
          <p:cNvSpPr txBox="1"/>
          <p:nvPr/>
        </p:nvSpPr>
        <p:spPr>
          <a:xfrm>
            <a:off x="12773" y="6303614"/>
            <a:ext cx="36248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>
                <a:latin typeface="HGS明朝E" panose="02020900000000000000" pitchFamily="18" charset="-128"/>
                <a:ea typeface="HGS明朝E" panose="02020900000000000000" pitchFamily="18" charset="-128"/>
              </a:rPr>
              <a:t>場所：課外活動共用室１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46B9538C-9BD6-4089-9FDA-42C47F9EB30B}"/>
              </a:ext>
            </a:extLst>
          </p:cNvPr>
          <p:cNvSpPr txBox="1"/>
          <p:nvPr/>
        </p:nvSpPr>
        <p:spPr>
          <a:xfrm>
            <a:off x="8354557" y="6347683"/>
            <a:ext cx="38103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 dirty="0">
                <a:latin typeface="HGS明朝E" panose="02020900000000000000" pitchFamily="18" charset="-128"/>
                <a:ea typeface="HGS明朝E" panose="02020900000000000000" pitchFamily="18" charset="-128"/>
              </a:rPr>
              <a:t>19216@g.nagano-nct.ac.jp</a:t>
            </a:r>
            <a:endParaRPr kumimoji="1" lang="ja-JP" altLang="en-US" sz="2400" dirty="0">
              <a:latin typeface="HGS明朝E" panose="02020900000000000000" pitchFamily="18" charset="-128"/>
              <a:ea typeface="HGS明朝E" panose="02020900000000000000" pitchFamily="18" charset="-128"/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301023EF-08B1-4857-89B6-EDBBC615870A}"/>
              </a:ext>
            </a:extLst>
          </p:cNvPr>
          <p:cNvSpPr txBox="1"/>
          <p:nvPr/>
        </p:nvSpPr>
        <p:spPr>
          <a:xfrm>
            <a:off x="-114051" y="-38100"/>
            <a:ext cx="629878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6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</a:rPr>
              <a:t>競技</a:t>
            </a:r>
            <a:r>
              <a:rPr kumimoji="1" lang="ja-JP" altLang="en-US" sz="6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</a:rPr>
              <a:t>麻雀同好会 </a:t>
            </a:r>
            <a:endParaRPr kumimoji="1" lang="en-US" altLang="ja-JP" sz="6400" b="1" dirty="0">
              <a:ln w="6600">
                <a:solidFill>
                  <a:schemeClr val="tx1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HGS明朝E" panose="02020900000000000000" pitchFamily="18" charset="-128"/>
              <a:ea typeface="HGS明朝E" panose="02020900000000000000" pitchFamily="18" charset="-128"/>
            </a:endParaRPr>
          </a:p>
          <a:p>
            <a:pPr algn="ctr"/>
            <a:r>
              <a:rPr kumimoji="1" lang="ja-JP" altLang="en-US" sz="6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</a:rPr>
              <a:t> 新入部員募集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FAED4960-056F-4852-A74A-F3019C119039}"/>
              </a:ext>
            </a:extLst>
          </p:cNvPr>
          <p:cNvSpPr txBox="1"/>
          <p:nvPr/>
        </p:nvSpPr>
        <p:spPr>
          <a:xfrm>
            <a:off x="27086" y="5904677"/>
            <a:ext cx="29998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>
                <a:latin typeface="HGS明朝E" panose="02020900000000000000" pitchFamily="18" charset="-128"/>
                <a:ea typeface="HGS明朝E" panose="02020900000000000000" pitchFamily="18" charset="-128"/>
              </a:rPr>
              <a:t>活動日：</a:t>
            </a:r>
            <a:r>
              <a:rPr kumimoji="1" lang="ja-JP" altLang="en-US" sz="2400" dirty="0">
                <a:latin typeface="HGS明朝E" panose="02020900000000000000" pitchFamily="18" charset="-128"/>
                <a:ea typeface="HGS明朝E" panose="02020900000000000000" pitchFamily="18" charset="-128"/>
              </a:rPr>
              <a:t>毎週金曜日</a:t>
            </a:r>
          </a:p>
        </p:txBody>
      </p:sp>
      <p:sp>
        <p:nvSpPr>
          <p:cNvPr id="10" name="四角形: 角を丸くする 9">
            <a:extLst>
              <a:ext uri="{FF2B5EF4-FFF2-40B4-BE49-F238E27FC236}">
                <a16:creationId xmlns:a16="http://schemas.microsoft.com/office/drawing/2014/main" id="{E5A7ABE8-35B5-4D1E-B9FC-F76D2C127841}"/>
              </a:ext>
            </a:extLst>
          </p:cNvPr>
          <p:cNvSpPr/>
          <p:nvPr/>
        </p:nvSpPr>
        <p:spPr>
          <a:xfrm>
            <a:off x="7515097" y="4162133"/>
            <a:ext cx="4689190" cy="1742544"/>
          </a:xfrm>
          <a:prstGeom prst="roundRect">
            <a:avLst/>
          </a:prstGeom>
          <a:solidFill>
            <a:schemeClr val="accent2">
              <a:lumMod val="60000"/>
              <a:lumOff val="4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1065C603-CBAE-4DA8-8D06-A5B04C1ECA30}"/>
              </a:ext>
            </a:extLst>
          </p:cNvPr>
          <p:cNvSpPr txBox="1"/>
          <p:nvPr/>
        </p:nvSpPr>
        <p:spPr>
          <a:xfrm>
            <a:off x="7406879" y="4130768"/>
            <a:ext cx="4899172" cy="163121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ja-JP" altLang="en-US" sz="2800" b="1" u="sng" dirty="0">
                <a:ln w="1270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</a:rPr>
              <a:t>初心者大歓迎！</a:t>
            </a:r>
            <a:endParaRPr lang="en-US" altLang="ja-JP" sz="2800" b="1" u="sng" dirty="0">
              <a:ln w="1270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HGS明朝E" panose="02020900000000000000" pitchFamily="18" charset="-128"/>
              <a:ea typeface="HGS明朝E" panose="02020900000000000000" pitchFamily="18" charset="-128"/>
            </a:endParaRPr>
          </a:p>
          <a:p>
            <a:pPr algn="ctr"/>
            <a:r>
              <a:rPr kumimoji="1" lang="ja-JP" altLang="en-US" sz="2400" b="1" dirty="0">
                <a:ln w="1270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</a:rPr>
              <a:t>これから麻雀を始めてみたい人、</a:t>
            </a:r>
            <a:endParaRPr kumimoji="1" lang="en-US" altLang="ja-JP" sz="2400" b="1" dirty="0">
              <a:ln w="1270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HGS明朝E" panose="02020900000000000000" pitchFamily="18" charset="-128"/>
              <a:ea typeface="HGS明朝E" panose="02020900000000000000" pitchFamily="18" charset="-128"/>
            </a:endParaRPr>
          </a:p>
          <a:p>
            <a:pPr algn="ctr"/>
            <a:r>
              <a:rPr kumimoji="1" lang="ja-JP" altLang="en-US" sz="2400" b="1" dirty="0">
                <a:ln w="1270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</a:rPr>
              <a:t>リアルの麻雀をしてみたい人は</a:t>
            </a:r>
            <a:endParaRPr kumimoji="1" lang="en-US" altLang="ja-JP" sz="2400" b="1" dirty="0">
              <a:ln w="1270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HGS明朝E" panose="02020900000000000000" pitchFamily="18" charset="-128"/>
              <a:ea typeface="HGS明朝E" panose="02020900000000000000" pitchFamily="18" charset="-128"/>
            </a:endParaRPr>
          </a:p>
          <a:p>
            <a:pPr algn="ctr"/>
            <a:r>
              <a:rPr kumimoji="1" lang="ja-JP" altLang="en-US" sz="2400" b="1" dirty="0">
                <a:ln w="1270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HGS明朝E" panose="02020900000000000000" pitchFamily="18" charset="-128"/>
                <a:ea typeface="HGS明朝E" panose="02020900000000000000" pitchFamily="18" charset="-128"/>
              </a:rPr>
              <a:t>ぜひお越しください。</a:t>
            </a:r>
          </a:p>
        </p:txBody>
      </p:sp>
    </p:spTree>
    <p:extLst>
      <p:ext uri="{BB962C8B-B14F-4D97-AF65-F5344CB8AC3E}">
        <p14:creationId xmlns:p14="http://schemas.microsoft.com/office/powerpoint/2010/main" val="36515690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49</Words>
  <Application>Microsoft Office PowerPoint</Application>
  <PresentationFormat>ワイド画面</PresentationFormat>
  <Paragraphs>9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6" baseType="lpstr">
      <vt:lpstr>HGS明朝E</vt:lpstr>
      <vt:lpstr>游ゴシック</vt:lpstr>
      <vt:lpstr>游ゴシック Light</vt:lpstr>
      <vt:lpstr>Arial</vt:lpstr>
      <vt:lpstr>Office テーマ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I2 Suga</dc:creator>
  <cp:lastModifiedBy>I2 Suga</cp:lastModifiedBy>
  <cp:revision>10</cp:revision>
  <dcterms:created xsi:type="dcterms:W3CDTF">2021-06-27T03:42:18Z</dcterms:created>
  <dcterms:modified xsi:type="dcterms:W3CDTF">2021-06-28T18:30:12Z</dcterms:modified>
</cp:coreProperties>
</file>

<file path=docProps/thumbnail.jpeg>
</file>